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67" r:id="rId4"/>
    <p:sldId id="257" r:id="rId5"/>
    <p:sldId id="259" r:id="rId6"/>
    <p:sldId id="266" r:id="rId7"/>
    <p:sldId id="261" r:id="rId8"/>
    <p:sldId id="260" r:id="rId9"/>
    <p:sldId id="262" r:id="rId10"/>
    <p:sldId id="264" r:id="rId11"/>
    <p:sldId id="265" r:id="rId12"/>
  </p:sldIdLst>
  <p:sldSz cx="12192000" cy="6858000"/>
  <p:notesSz cx="6858000" cy="9144000"/>
  <p:defaultTextStyle>
    <a:defPPr>
      <a:defRPr lang="sv-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snapToObjects="1">
      <p:cViewPr varScale="1">
        <p:scale>
          <a:sx n="107" d="100"/>
          <a:sy n="107" d="100"/>
        </p:scale>
        <p:origin x="736"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066912-3792-055B-D2BE-96A98294CD6F}"/>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sv-US"/>
          </a:p>
        </p:txBody>
      </p:sp>
      <p:sp>
        <p:nvSpPr>
          <p:cNvPr id="3" name="Underrubrik 2">
            <a:extLst>
              <a:ext uri="{FF2B5EF4-FFF2-40B4-BE49-F238E27FC236}">
                <a16:creationId xmlns:a16="http://schemas.microsoft.com/office/drawing/2014/main" id="{C9B8D6B3-6AB2-23B6-D038-581FE55FC7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US"/>
          </a:p>
        </p:txBody>
      </p:sp>
      <p:sp>
        <p:nvSpPr>
          <p:cNvPr id="4" name="Platshållare för datum 3">
            <a:extLst>
              <a:ext uri="{FF2B5EF4-FFF2-40B4-BE49-F238E27FC236}">
                <a16:creationId xmlns:a16="http://schemas.microsoft.com/office/drawing/2014/main" id="{E111B70F-2479-B373-5148-CECB33CAD4C4}"/>
              </a:ext>
            </a:extLst>
          </p:cNvPr>
          <p:cNvSpPr>
            <a:spLocks noGrp="1"/>
          </p:cNvSpPr>
          <p:nvPr>
            <p:ph type="dt" sz="half" idx="10"/>
          </p:nvPr>
        </p:nvSpPr>
        <p:spPr/>
        <p:txBody>
          <a:bodyPr/>
          <a:lstStyle/>
          <a:p>
            <a:fld id="{60CC08C1-D9EF-2143-A01F-F6EEE63007C3}" type="datetimeFigureOut">
              <a:rPr lang="sv-US" smtClean="0"/>
              <a:t>4/18/25</a:t>
            </a:fld>
            <a:endParaRPr lang="sv-US"/>
          </a:p>
        </p:txBody>
      </p:sp>
      <p:sp>
        <p:nvSpPr>
          <p:cNvPr id="5" name="Platshållare för sidfot 4">
            <a:extLst>
              <a:ext uri="{FF2B5EF4-FFF2-40B4-BE49-F238E27FC236}">
                <a16:creationId xmlns:a16="http://schemas.microsoft.com/office/drawing/2014/main" id="{4C4CCACF-34F3-022B-57AC-FA389502B67C}"/>
              </a:ext>
            </a:extLst>
          </p:cNvPr>
          <p:cNvSpPr>
            <a:spLocks noGrp="1"/>
          </p:cNvSpPr>
          <p:nvPr>
            <p:ph type="ftr" sz="quarter" idx="11"/>
          </p:nvPr>
        </p:nvSpPr>
        <p:spPr/>
        <p:txBody>
          <a:bodyPr/>
          <a:lstStyle/>
          <a:p>
            <a:endParaRPr lang="sv-US"/>
          </a:p>
        </p:txBody>
      </p:sp>
      <p:sp>
        <p:nvSpPr>
          <p:cNvPr id="6" name="Platshållare för bildnummer 5">
            <a:extLst>
              <a:ext uri="{FF2B5EF4-FFF2-40B4-BE49-F238E27FC236}">
                <a16:creationId xmlns:a16="http://schemas.microsoft.com/office/drawing/2014/main" id="{9AEC2630-9B9D-C221-F1EE-5A26FD1B6B89}"/>
              </a:ext>
            </a:extLst>
          </p:cNvPr>
          <p:cNvSpPr>
            <a:spLocks noGrp="1"/>
          </p:cNvSpPr>
          <p:nvPr>
            <p:ph type="sldNum" sz="quarter" idx="12"/>
          </p:nvPr>
        </p:nvSpPr>
        <p:spPr/>
        <p:txBody>
          <a:bodyPr/>
          <a:lstStyle/>
          <a:p>
            <a:fld id="{B73E22DE-CCD2-6A4B-93BB-263DA8B4FF6A}" type="slidenum">
              <a:rPr lang="sv-US" smtClean="0"/>
              <a:t>‹#›</a:t>
            </a:fld>
            <a:endParaRPr lang="sv-US"/>
          </a:p>
        </p:txBody>
      </p:sp>
    </p:spTree>
    <p:extLst>
      <p:ext uri="{BB962C8B-B14F-4D97-AF65-F5344CB8AC3E}">
        <p14:creationId xmlns:p14="http://schemas.microsoft.com/office/powerpoint/2010/main" val="1747848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EFDEB0D-70EF-8228-BEFB-832EF5C5CD30}"/>
              </a:ext>
            </a:extLst>
          </p:cNvPr>
          <p:cNvSpPr>
            <a:spLocks noGrp="1"/>
          </p:cNvSpPr>
          <p:nvPr>
            <p:ph type="title"/>
          </p:nvPr>
        </p:nvSpPr>
        <p:spPr/>
        <p:txBody>
          <a:bodyPr/>
          <a:lstStyle/>
          <a:p>
            <a:r>
              <a:rPr lang="sv-SE"/>
              <a:t>Klicka här för att ändra mall för rubrikformat</a:t>
            </a:r>
            <a:endParaRPr lang="sv-US"/>
          </a:p>
        </p:txBody>
      </p:sp>
      <p:sp>
        <p:nvSpPr>
          <p:cNvPr id="3" name="Platshållare för lodrät text 2">
            <a:extLst>
              <a:ext uri="{FF2B5EF4-FFF2-40B4-BE49-F238E27FC236}">
                <a16:creationId xmlns:a16="http://schemas.microsoft.com/office/drawing/2014/main" id="{50C8652F-3D70-DE7A-3C2F-4ABA6814A5D9}"/>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US"/>
          </a:p>
        </p:txBody>
      </p:sp>
      <p:sp>
        <p:nvSpPr>
          <p:cNvPr id="4" name="Platshållare för datum 3">
            <a:extLst>
              <a:ext uri="{FF2B5EF4-FFF2-40B4-BE49-F238E27FC236}">
                <a16:creationId xmlns:a16="http://schemas.microsoft.com/office/drawing/2014/main" id="{18EED73D-D58E-C3F9-ECA4-15710F27CE13}"/>
              </a:ext>
            </a:extLst>
          </p:cNvPr>
          <p:cNvSpPr>
            <a:spLocks noGrp="1"/>
          </p:cNvSpPr>
          <p:nvPr>
            <p:ph type="dt" sz="half" idx="10"/>
          </p:nvPr>
        </p:nvSpPr>
        <p:spPr/>
        <p:txBody>
          <a:bodyPr/>
          <a:lstStyle/>
          <a:p>
            <a:fld id="{60CC08C1-D9EF-2143-A01F-F6EEE63007C3}" type="datetimeFigureOut">
              <a:rPr lang="sv-US" smtClean="0"/>
              <a:t>4/18/25</a:t>
            </a:fld>
            <a:endParaRPr lang="sv-US"/>
          </a:p>
        </p:txBody>
      </p:sp>
      <p:sp>
        <p:nvSpPr>
          <p:cNvPr id="5" name="Platshållare för sidfot 4">
            <a:extLst>
              <a:ext uri="{FF2B5EF4-FFF2-40B4-BE49-F238E27FC236}">
                <a16:creationId xmlns:a16="http://schemas.microsoft.com/office/drawing/2014/main" id="{C28F2067-0F7F-557E-E4A0-FD6D5D519D8A}"/>
              </a:ext>
            </a:extLst>
          </p:cNvPr>
          <p:cNvSpPr>
            <a:spLocks noGrp="1"/>
          </p:cNvSpPr>
          <p:nvPr>
            <p:ph type="ftr" sz="quarter" idx="11"/>
          </p:nvPr>
        </p:nvSpPr>
        <p:spPr/>
        <p:txBody>
          <a:bodyPr/>
          <a:lstStyle/>
          <a:p>
            <a:endParaRPr lang="sv-US"/>
          </a:p>
        </p:txBody>
      </p:sp>
      <p:sp>
        <p:nvSpPr>
          <p:cNvPr id="6" name="Platshållare för bildnummer 5">
            <a:extLst>
              <a:ext uri="{FF2B5EF4-FFF2-40B4-BE49-F238E27FC236}">
                <a16:creationId xmlns:a16="http://schemas.microsoft.com/office/drawing/2014/main" id="{BFF490E1-F17B-697E-CA45-555FCA4C8790}"/>
              </a:ext>
            </a:extLst>
          </p:cNvPr>
          <p:cNvSpPr>
            <a:spLocks noGrp="1"/>
          </p:cNvSpPr>
          <p:nvPr>
            <p:ph type="sldNum" sz="quarter" idx="12"/>
          </p:nvPr>
        </p:nvSpPr>
        <p:spPr/>
        <p:txBody>
          <a:bodyPr/>
          <a:lstStyle/>
          <a:p>
            <a:fld id="{B73E22DE-CCD2-6A4B-93BB-263DA8B4FF6A}" type="slidenum">
              <a:rPr lang="sv-US" smtClean="0"/>
              <a:t>‹#›</a:t>
            </a:fld>
            <a:endParaRPr lang="sv-US"/>
          </a:p>
        </p:txBody>
      </p:sp>
    </p:spTree>
    <p:extLst>
      <p:ext uri="{BB962C8B-B14F-4D97-AF65-F5344CB8AC3E}">
        <p14:creationId xmlns:p14="http://schemas.microsoft.com/office/powerpoint/2010/main" val="4138538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B276E3E-86C9-573D-996F-B63F124484F0}"/>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sv-US"/>
          </a:p>
        </p:txBody>
      </p:sp>
      <p:sp>
        <p:nvSpPr>
          <p:cNvPr id="3" name="Platshållare för lodrät text 2">
            <a:extLst>
              <a:ext uri="{FF2B5EF4-FFF2-40B4-BE49-F238E27FC236}">
                <a16:creationId xmlns:a16="http://schemas.microsoft.com/office/drawing/2014/main" id="{54A42CDE-A2C7-4523-3DCD-0F94C5F23329}"/>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US"/>
          </a:p>
        </p:txBody>
      </p:sp>
      <p:sp>
        <p:nvSpPr>
          <p:cNvPr id="4" name="Platshållare för datum 3">
            <a:extLst>
              <a:ext uri="{FF2B5EF4-FFF2-40B4-BE49-F238E27FC236}">
                <a16:creationId xmlns:a16="http://schemas.microsoft.com/office/drawing/2014/main" id="{003128D9-58A3-810B-6029-47E7A7EC1797}"/>
              </a:ext>
            </a:extLst>
          </p:cNvPr>
          <p:cNvSpPr>
            <a:spLocks noGrp="1"/>
          </p:cNvSpPr>
          <p:nvPr>
            <p:ph type="dt" sz="half" idx="10"/>
          </p:nvPr>
        </p:nvSpPr>
        <p:spPr/>
        <p:txBody>
          <a:bodyPr/>
          <a:lstStyle/>
          <a:p>
            <a:fld id="{60CC08C1-D9EF-2143-A01F-F6EEE63007C3}" type="datetimeFigureOut">
              <a:rPr lang="sv-US" smtClean="0"/>
              <a:t>4/18/25</a:t>
            </a:fld>
            <a:endParaRPr lang="sv-US"/>
          </a:p>
        </p:txBody>
      </p:sp>
      <p:sp>
        <p:nvSpPr>
          <p:cNvPr id="5" name="Platshållare för sidfot 4">
            <a:extLst>
              <a:ext uri="{FF2B5EF4-FFF2-40B4-BE49-F238E27FC236}">
                <a16:creationId xmlns:a16="http://schemas.microsoft.com/office/drawing/2014/main" id="{BB5C96E4-F689-EF70-D468-5D7F22BE7FCF}"/>
              </a:ext>
            </a:extLst>
          </p:cNvPr>
          <p:cNvSpPr>
            <a:spLocks noGrp="1"/>
          </p:cNvSpPr>
          <p:nvPr>
            <p:ph type="ftr" sz="quarter" idx="11"/>
          </p:nvPr>
        </p:nvSpPr>
        <p:spPr/>
        <p:txBody>
          <a:bodyPr/>
          <a:lstStyle/>
          <a:p>
            <a:endParaRPr lang="sv-US"/>
          </a:p>
        </p:txBody>
      </p:sp>
      <p:sp>
        <p:nvSpPr>
          <p:cNvPr id="6" name="Platshållare för bildnummer 5">
            <a:extLst>
              <a:ext uri="{FF2B5EF4-FFF2-40B4-BE49-F238E27FC236}">
                <a16:creationId xmlns:a16="http://schemas.microsoft.com/office/drawing/2014/main" id="{0FDC9DDA-EE8C-0011-84D6-9EBF112E6EBC}"/>
              </a:ext>
            </a:extLst>
          </p:cNvPr>
          <p:cNvSpPr>
            <a:spLocks noGrp="1"/>
          </p:cNvSpPr>
          <p:nvPr>
            <p:ph type="sldNum" sz="quarter" idx="12"/>
          </p:nvPr>
        </p:nvSpPr>
        <p:spPr/>
        <p:txBody>
          <a:bodyPr/>
          <a:lstStyle/>
          <a:p>
            <a:fld id="{B73E22DE-CCD2-6A4B-93BB-263DA8B4FF6A}" type="slidenum">
              <a:rPr lang="sv-US" smtClean="0"/>
              <a:t>‹#›</a:t>
            </a:fld>
            <a:endParaRPr lang="sv-US"/>
          </a:p>
        </p:txBody>
      </p:sp>
    </p:spTree>
    <p:extLst>
      <p:ext uri="{BB962C8B-B14F-4D97-AF65-F5344CB8AC3E}">
        <p14:creationId xmlns:p14="http://schemas.microsoft.com/office/powerpoint/2010/main" val="2945458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6C28D5-9F8E-B242-F42A-CAA90FCD6862}"/>
              </a:ext>
            </a:extLst>
          </p:cNvPr>
          <p:cNvSpPr>
            <a:spLocks noGrp="1"/>
          </p:cNvSpPr>
          <p:nvPr>
            <p:ph type="title"/>
          </p:nvPr>
        </p:nvSpPr>
        <p:spPr/>
        <p:txBody>
          <a:bodyPr/>
          <a:lstStyle/>
          <a:p>
            <a:r>
              <a:rPr lang="sv-SE"/>
              <a:t>Klicka här för att ändra mall för rubrikformat</a:t>
            </a:r>
            <a:endParaRPr lang="sv-US"/>
          </a:p>
        </p:txBody>
      </p:sp>
      <p:sp>
        <p:nvSpPr>
          <p:cNvPr id="3" name="Platshållare för innehåll 2">
            <a:extLst>
              <a:ext uri="{FF2B5EF4-FFF2-40B4-BE49-F238E27FC236}">
                <a16:creationId xmlns:a16="http://schemas.microsoft.com/office/drawing/2014/main" id="{3B5E9253-5DD6-191E-A631-8C97CA1E5159}"/>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US"/>
          </a:p>
        </p:txBody>
      </p:sp>
      <p:sp>
        <p:nvSpPr>
          <p:cNvPr id="4" name="Platshållare för datum 3">
            <a:extLst>
              <a:ext uri="{FF2B5EF4-FFF2-40B4-BE49-F238E27FC236}">
                <a16:creationId xmlns:a16="http://schemas.microsoft.com/office/drawing/2014/main" id="{533CEB42-7EFC-5C19-7706-A917C052665D}"/>
              </a:ext>
            </a:extLst>
          </p:cNvPr>
          <p:cNvSpPr>
            <a:spLocks noGrp="1"/>
          </p:cNvSpPr>
          <p:nvPr>
            <p:ph type="dt" sz="half" idx="10"/>
          </p:nvPr>
        </p:nvSpPr>
        <p:spPr/>
        <p:txBody>
          <a:bodyPr/>
          <a:lstStyle/>
          <a:p>
            <a:fld id="{60CC08C1-D9EF-2143-A01F-F6EEE63007C3}" type="datetimeFigureOut">
              <a:rPr lang="sv-US" smtClean="0"/>
              <a:t>4/18/25</a:t>
            </a:fld>
            <a:endParaRPr lang="sv-US"/>
          </a:p>
        </p:txBody>
      </p:sp>
      <p:sp>
        <p:nvSpPr>
          <p:cNvPr id="5" name="Platshållare för sidfot 4">
            <a:extLst>
              <a:ext uri="{FF2B5EF4-FFF2-40B4-BE49-F238E27FC236}">
                <a16:creationId xmlns:a16="http://schemas.microsoft.com/office/drawing/2014/main" id="{0CCE5C20-6581-D13E-F14A-4A4A56FF842C}"/>
              </a:ext>
            </a:extLst>
          </p:cNvPr>
          <p:cNvSpPr>
            <a:spLocks noGrp="1"/>
          </p:cNvSpPr>
          <p:nvPr>
            <p:ph type="ftr" sz="quarter" idx="11"/>
          </p:nvPr>
        </p:nvSpPr>
        <p:spPr/>
        <p:txBody>
          <a:bodyPr/>
          <a:lstStyle/>
          <a:p>
            <a:endParaRPr lang="sv-US"/>
          </a:p>
        </p:txBody>
      </p:sp>
      <p:sp>
        <p:nvSpPr>
          <p:cNvPr id="6" name="Platshållare för bildnummer 5">
            <a:extLst>
              <a:ext uri="{FF2B5EF4-FFF2-40B4-BE49-F238E27FC236}">
                <a16:creationId xmlns:a16="http://schemas.microsoft.com/office/drawing/2014/main" id="{EC70FB78-8AAF-76DF-78D5-35067D1969E0}"/>
              </a:ext>
            </a:extLst>
          </p:cNvPr>
          <p:cNvSpPr>
            <a:spLocks noGrp="1"/>
          </p:cNvSpPr>
          <p:nvPr>
            <p:ph type="sldNum" sz="quarter" idx="12"/>
          </p:nvPr>
        </p:nvSpPr>
        <p:spPr/>
        <p:txBody>
          <a:bodyPr/>
          <a:lstStyle/>
          <a:p>
            <a:fld id="{B73E22DE-CCD2-6A4B-93BB-263DA8B4FF6A}" type="slidenum">
              <a:rPr lang="sv-US" smtClean="0"/>
              <a:t>‹#›</a:t>
            </a:fld>
            <a:endParaRPr lang="sv-US"/>
          </a:p>
        </p:txBody>
      </p:sp>
    </p:spTree>
    <p:extLst>
      <p:ext uri="{BB962C8B-B14F-4D97-AF65-F5344CB8AC3E}">
        <p14:creationId xmlns:p14="http://schemas.microsoft.com/office/powerpoint/2010/main" val="1838998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C21C71-4FE5-66C4-12B2-53816B91FAB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sv-US"/>
          </a:p>
        </p:txBody>
      </p:sp>
      <p:sp>
        <p:nvSpPr>
          <p:cNvPr id="3" name="Platshållare för text 2">
            <a:extLst>
              <a:ext uri="{FF2B5EF4-FFF2-40B4-BE49-F238E27FC236}">
                <a16:creationId xmlns:a16="http://schemas.microsoft.com/office/drawing/2014/main" id="{4ACF80CE-A05D-4911-7C24-28DA4A83C7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88CC6DC5-9114-05CB-552B-6F2E8D87E5FA}"/>
              </a:ext>
            </a:extLst>
          </p:cNvPr>
          <p:cNvSpPr>
            <a:spLocks noGrp="1"/>
          </p:cNvSpPr>
          <p:nvPr>
            <p:ph type="dt" sz="half" idx="10"/>
          </p:nvPr>
        </p:nvSpPr>
        <p:spPr/>
        <p:txBody>
          <a:bodyPr/>
          <a:lstStyle/>
          <a:p>
            <a:fld id="{60CC08C1-D9EF-2143-A01F-F6EEE63007C3}" type="datetimeFigureOut">
              <a:rPr lang="sv-US" smtClean="0"/>
              <a:t>4/18/25</a:t>
            </a:fld>
            <a:endParaRPr lang="sv-US"/>
          </a:p>
        </p:txBody>
      </p:sp>
      <p:sp>
        <p:nvSpPr>
          <p:cNvPr id="5" name="Platshållare för sidfot 4">
            <a:extLst>
              <a:ext uri="{FF2B5EF4-FFF2-40B4-BE49-F238E27FC236}">
                <a16:creationId xmlns:a16="http://schemas.microsoft.com/office/drawing/2014/main" id="{2ED3C62C-5535-08B3-DCD4-898771D555F6}"/>
              </a:ext>
            </a:extLst>
          </p:cNvPr>
          <p:cNvSpPr>
            <a:spLocks noGrp="1"/>
          </p:cNvSpPr>
          <p:nvPr>
            <p:ph type="ftr" sz="quarter" idx="11"/>
          </p:nvPr>
        </p:nvSpPr>
        <p:spPr/>
        <p:txBody>
          <a:bodyPr/>
          <a:lstStyle/>
          <a:p>
            <a:endParaRPr lang="sv-US"/>
          </a:p>
        </p:txBody>
      </p:sp>
      <p:sp>
        <p:nvSpPr>
          <p:cNvPr id="6" name="Platshållare för bildnummer 5">
            <a:extLst>
              <a:ext uri="{FF2B5EF4-FFF2-40B4-BE49-F238E27FC236}">
                <a16:creationId xmlns:a16="http://schemas.microsoft.com/office/drawing/2014/main" id="{464CE9F9-C37B-E4E3-285F-75143732BCF3}"/>
              </a:ext>
            </a:extLst>
          </p:cNvPr>
          <p:cNvSpPr>
            <a:spLocks noGrp="1"/>
          </p:cNvSpPr>
          <p:nvPr>
            <p:ph type="sldNum" sz="quarter" idx="12"/>
          </p:nvPr>
        </p:nvSpPr>
        <p:spPr/>
        <p:txBody>
          <a:bodyPr/>
          <a:lstStyle/>
          <a:p>
            <a:fld id="{B73E22DE-CCD2-6A4B-93BB-263DA8B4FF6A}" type="slidenum">
              <a:rPr lang="sv-US" smtClean="0"/>
              <a:t>‹#›</a:t>
            </a:fld>
            <a:endParaRPr lang="sv-US"/>
          </a:p>
        </p:txBody>
      </p:sp>
    </p:spTree>
    <p:extLst>
      <p:ext uri="{BB962C8B-B14F-4D97-AF65-F5344CB8AC3E}">
        <p14:creationId xmlns:p14="http://schemas.microsoft.com/office/powerpoint/2010/main" val="3781212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54C90A-870F-1241-DA6C-4A6F3110690B}"/>
              </a:ext>
            </a:extLst>
          </p:cNvPr>
          <p:cNvSpPr>
            <a:spLocks noGrp="1"/>
          </p:cNvSpPr>
          <p:nvPr>
            <p:ph type="title"/>
          </p:nvPr>
        </p:nvSpPr>
        <p:spPr/>
        <p:txBody>
          <a:bodyPr/>
          <a:lstStyle/>
          <a:p>
            <a:r>
              <a:rPr lang="sv-SE"/>
              <a:t>Klicka här för att ändra mall för rubrikformat</a:t>
            </a:r>
            <a:endParaRPr lang="sv-US"/>
          </a:p>
        </p:txBody>
      </p:sp>
      <p:sp>
        <p:nvSpPr>
          <p:cNvPr id="3" name="Platshållare för innehåll 2">
            <a:extLst>
              <a:ext uri="{FF2B5EF4-FFF2-40B4-BE49-F238E27FC236}">
                <a16:creationId xmlns:a16="http://schemas.microsoft.com/office/drawing/2014/main" id="{9F17B6E1-E3AD-F049-A5B1-AE3BCFE81A02}"/>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US"/>
          </a:p>
        </p:txBody>
      </p:sp>
      <p:sp>
        <p:nvSpPr>
          <p:cNvPr id="4" name="Platshållare för innehåll 3">
            <a:extLst>
              <a:ext uri="{FF2B5EF4-FFF2-40B4-BE49-F238E27FC236}">
                <a16:creationId xmlns:a16="http://schemas.microsoft.com/office/drawing/2014/main" id="{D9A89358-547A-B2CF-F0FA-1AA4BDAF1844}"/>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US"/>
          </a:p>
        </p:txBody>
      </p:sp>
      <p:sp>
        <p:nvSpPr>
          <p:cNvPr id="5" name="Platshållare för datum 4">
            <a:extLst>
              <a:ext uri="{FF2B5EF4-FFF2-40B4-BE49-F238E27FC236}">
                <a16:creationId xmlns:a16="http://schemas.microsoft.com/office/drawing/2014/main" id="{3FB35671-92FB-3957-5521-A8C2374C596C}"/>
              </a:ext>
            </a:extLst>
          </p:cNvPr>
          <p:cNvSpPr>
            <a:spLocks noGrp="1"/>
          </p:cNvSpPr>
          <p:nvPr>
            <p:ph type="dt" sz="half" idx="10"/>
          </p:nvPr>
        </p:nvSpPr>
        <p:spPr/>
        <p:txBody>
          <a:bodyPr/>
          <a:lstStyle/>
          <a:p>
            <a:fld id="{60CC08C1-D9EF-2143-A01F-F6EEE63007C3}" type="datetimeFigureOut">
              <a:rPr lang="sv-US" smtClean="0"/>
              <a:t>4/18/25</a:t>
            </a:fld>
            <a:endParaRPr lang="sv-US"/>
          </a:p>
        </p:txBody>
      </p:sp>
      <p:sp>
        <p:nvSpPr>
          <p:cNvPr id="6" name="Platshållare för sidfot 5">
            <a:extLst>
              <a:ext uri="{FF2B5EF4-FFF2-40B4-BE49-F238E27FC236}">
                <a16:creationId xmlns:a16="http://schemas.microsoft.com/office/drawing/2014/main" id="{D55CCC95-8822-9CAC-2D51-B32DB6D16049}"/>
              </a:ext>
            </a:extLst>
          </p:cNvPr>
          <p:cNvSpPr>
            <a:spLocks noGrp="1"/>
          </p:cNvSpPr>
          <p:nvPr>
            <p:ph type="ftr" sz="quarter" idx="11"/>
          </p:nvPr>
        </p:nvSpPr>
        <p:spPr/>
        <p:txBody>
          <a:bodyPr/>
          <a:lstStyle/>
          <a:p>
            <a:endParaRPr lang="sv-US"/>
          </a:p>
        </p:txBody>
      </p:sp>
      <p:sp>
        <p:nvSpPr>
          <p:cNvPr id="7" name="Platshållare för bildnummer 6">
            <a:extLst>
              <a:ext uri="{FF2B5EF4-FFF2-40B4-BE49-F238E27FC236}">
                <a16:creationId xmlns:a16="http://schemas.microsoft.com/office/drawing/2014/main" id="{3FB09E63-D43A-207B-E9E4-6B98D60DE920}"/>
              </a:ext>
            </a:extLst>
          </p:cNvPr>
          <p:cNvSpPr>
            <a:spLocks noGrp="1"/>
          </p:cNvSpPr>
          <p:nvPr>
            <p:ph type="sldNum" sz="quarter" idx="12"/>
          </p:nvPr>
        </p:nvSpPr>
        <p:spPr/>
        <p:txBody>
          <a:bodyPr/>
          <a:lstStyle/>
          <a:p>
            <a:fld id="{B73E22DE-CCD2-6A4B-93BB-263DA8B4FF6A}" type="slidenum">
              <a:rPr lang="sv-US" smtClean="0"/>
              <a:t>‹#›</a:t>
            </a:fld>
            <a:endParaRPr lang="sv-US"/>
          </a:p>
        </p:txBody>
      </p:sp>
    </p:spTree>
    <p:extLst>
      <p:ext uri="{BB962C8B-B14F-4D97-AF65-F5344CB8AC3E}">
        <p14:creationId xmlns:p14="http://schemas.microsoft.com/office/powerpoint/2010/main" val="3811866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1B7146C-C718-4FC8-87AD-1209AE599744}"/>
              </a:ext>
            </a:extLst>
          </p:cNvPr>
          <p:cNvSpPr>
            <a:spLocks noGrp="1"/>
          </p:cNvSpPr>
          <p:nvPr>
            <p:ph type="title"/>
          </p:nvPr>
        </p:nvSpPr>
        <p:spPr>
          <a:xfrm>
            <a:off x="839788" y="365125"/>
            <a:ext cx="10515600" cy="1325563"/>
          </a:xfrm>
        </p:spPr>
        <p:txBody>
          <a:bodyPr/>
          <a:lstStyle/>
          <a:p>
            <a:r>
              <a:rPr lang="sv-SE"/>
              <a:t>Klicka här för att ändra mall för rubrikformat</a:t>
            </a:r>
            <a:endParaRPr lang="sv-US"/>
          </a:p>
        </p:txBody>
      </p:sp>
      <p:sp>
        <p:nvSpPr>
          <p:cNvPr id="3" name="Platshållare för text 2">
            <a:extLst>
              <a:ext uri="{FF2B5EF4-FFF2-40B4-BE49-F238E27FC236}">
                <a16:creationId xmlns:a16="http://schemas.microsoft.com/office/drawing/2014/main" id="{BA014716-3263-571F-7D42-CED4ABD368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4EE24150-C1F0-CA94-B567-BBB2D9F97B36}"/>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US"/>
          </a:p>
        </p:txBody>
      </p:sp>
      <p:sp>
        <p:nvSpPr>
          <p:cNvPr id="5" name="Platshållare för text 4">
            <a:extLst>
              <a:ext uri="{FF2B5EF4-FFF2-40B4-BE49-F238E27FC236}">
                <a16:creationId xmlns:a16="http://schemas.microsoft.com/office/drawing/2014/main" id="{D85B63FB-2BD9-FC1C-623B-C8067A0ED6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2F2AB2E3-3976-E859-B9B4-F9BE661E3FBF}"/>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US"/>
          </a:p>
        </p:txBody>
      </p:sp>
      <p:sp>
        <p:nvSpPr>
          <p:cNvPr id="7" name="Platshållare för datum 6">
            <a:extLst>
              <a:ext uri="{FF2B5EF4-FFF2-40B4-BE49-F238E27FC236}">
                <a16:creationId xmlns:a16="http://schemas.microsoft.com/office/drawing/2014/main" id="{D21665A8-79A6-41BC-EF89-5DB2E539D689}"/>
              </a:ext>
            </a:extLst>
          </p:cNvPr>
          <p:cNvSpPr>
            <a:spLocks noGrp="1"/>
          </p:cNvSpPr>
          <p:nvPr>
            <p:ph type="dt" sz="half" idx="10"/>
          </p:nvPr>
        </p:nvSpPr>
        <p:spPr/>
        <p:txBody>
          <a:bodyPr/>
          <a:lstStyle/>
          <a:p>
            <a:fld id="{60CC08C1-D9EF-2143-A01F-F6EEE63007C3}" type="datetimeFigureOut">
              <a:rPr lang="sv-US" smtClean="0"/>
              <a:t>4/18/25</a:t>
            </a:fld>
            <a:endParaRPr lang="sv-US"/>
          </a:p>
        </p:txBody>
      </p:sp>
      <p:sp>
        <p:nvSpPr>
          <p:cNvPr id="8" name="Platshållare för sidfot 7">
            <a:extLst>
              <a:ext uri="{FF2B5EF4-FFF2-40B4-BE49-F238E27FC236}">
                <a16:creationId xmlns:a16="http://schemas.microsoft.com/office/drawing/2014/main" id="{CF928F65-EBA4-170D-28F1-6B52B1E4C610}"/>
              </a:ext>
            </a:extLst>
          </p:cNvPr>
          <p:cNvSpPr>
            <a:spLocks noGrp="1"/>
          </p:cNvSpPr>
          <p:nvPr>
            <p:ph type="ftr" sz="quarter" idx="11"/>
          </p:nvPr>
        </p:nvSpPr>
        <p:spPr/>
        <p:txBody>
          <a:bodyPr/>
          <a:lstStyle/>
          <a:p>
            <a:endParaRPr lang="sv-US"/>
          </a:p>
        </p:txBody>
      </p:sp>
      <p:sp>
        <p:nvSpPr>
          <p:cNvPr id="9" name="Platshållare för bildnummer 8">
            <a:extLst>
              <a:ext uri="{FF2B5EF4-FFF2-40B4-BE49-F238E27FC236}">
                <a16:creationId xmlns:a16="http://schemas.microsoft.com/office/drawing/2014/main" id="{FC5C4912-6917-9CBA-2E4D-602A4FC9F5B3}"/>
              </a:ext>
            </a:extLst>
          </p:cNvPr>
          <p:cNvSpPr>
            <a:spLocks noGrp="1"/>
          </p:cNvSpPr>
          <p:nvPr>
            <p:ph type="sldNum" sz="quarter" idx="12"/>
          </p:nvPr>
        </p:nvSpPr>
        <p:spPr/>
        <p:txBody>
          <a:bodyPr/>
          <a:lstStyle/>
          <a:p>
            <a:fld id="{B73E22DE-CCD2-6A4B-93BB-263DA8B4FF6A}" type="slidenum">
              <a:rPr lang="sv-US" smtClean="0"/>
              <a:t>‹#›</a:t>
            </a:fld>
            <a:endParaRPr lang="sv-US"/>
          </a:p>
        </p:txBody>
      </p:sp>
    </p:spTree>
    <p:extLst>
      <p:ext uri="{BB962C8B-B14F-4D97-AF65-F5344CB8AC3E}">
        <p14:creationId xmlns:p14="http://schemas.microsoft.com/office/powerpoint/2010/main" val="308432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5B0FFE-7128-D51B-9093-B64C8E6DC838}"/>
              </a:ext>
            </a:extLst>
          </p:cNvPr>
          <p:cNvSpPr>
            <a:spLocks noGrp="1"/>
          </p:cNvSpPr>
          <p:nvPr>
            <p:ph type="title"/>
          </p:nvPr>
        </p:nvSpPr>
        <p:spPr/>
        <p:txBody>
          <a:bodyPr/>
          <a:lstStyle/>
          <a:p>
            <a:r>
              <a:rPr lang="sv-SE"/>
              <a:t>Klicka här för att ändra mall för rubrikformat</a:t>
            </a:r>
            <a:endParaRPr lang="sv-US"/>
          </a:p>
        </p:txBody>
      </p:sp>
      <p:sp>
        <p:nvSpPr>
          <p:cNvPr id="3" name="Platshållare för datum 2">
            <a:extLst>
              <a:ext uri="{FF2B5EF4-FFF2-40B4-BE49-F238E27FC236}">
                <a16:creationId xmlns:a16="http://schemas.microsoft.com/office/drawing/2014/main" id="{ECB75DB3-318F-1706-4689-50B92BC1DD18}"/>
              </a:ext>
            </a:extLst>
          </p:cNvPr>
          <p:cNvSpPr>
            <a:spLocks noGrp="1"/>
          </p:cNvSpPr>
          <p:nvPr>
            <p:ph type="dt" sz="half" idx="10"/>
          </p:nvPr>
        </p:nvSpPr>
        <p:spPr/>
        <p:txBody>
          <a:bodyPr/>
          <a:lstStyle/>
          <a:p>
            <a:fld id="{60CC08C1-D9EF-2143-A01F-F6EEE63007C3}" type="datetimeFigureOut">
              <a:rPr lang="sv-US" smtClean="0"/>
              <a:t>4/18/25</a:t>
            </a:fld>
            <a:endParaRPr lang="sv-US"/>
          </a:p>
        </p:txBody>
      </p:sp>
      <p:sp>
        <p:nvSpPr>
          <p:cNvPr id="4" name="Platshållare för sidfot 3">
            <a:extLst>
              <a:ext uri="{FF2B5EF4-FFF2-40B4-BE49-F238E27FC236}">
                <a16:creationId xmlns:a16="http://schemas.microsoft.com/office/drawing/2014/main" id="{0EFA4CC7-0E30-804F-CA85-7A666E79E9EF}"/>
              </a:ext>
            </a:extLst>
          </p:cNvPr>
          <p:cNvSpPr>
            <a:spLocks noGrp="1"/>
          </p:cNvSpPr>
          <p:nvPr>
            <p:ph type="ftr" sz="quarter" idx="11"/>
          </p:nvPr>
        </p:nvSpPr>
        <p:spPr/>
        <p:txBody>
          <a:bodyPr/>
          <a:lstStyle/>
          <a:p>
            <a:endParaRPr lang="sv-US"/>
          </a:p>
        </p:txBody>
      </p:sp>
      <p:sp>
        <p:nvSpPr>
          <p:cNvPr id="5" name="Platshållare för bildnummer 4">
            <a:extLst>
              <a:ext uri="{FF2B5EF4-FFF2-40B4-BE49-F238E27FC236}">
                <a16:creationId xmlns:a16="http://schemas.microsoft.com/office/drawing/2014/main" id="{F673A4E6-AD55-0C9B-D2D5-BDEEDF2B1836}"/>
              </a:ext>
            </a:extLst>
          </p:cNvPr>
          <p:cNvSpPr>
            <a:spLocks noGrp="1"/>
          </p:cNvSpPr>
          <p:nvPr>
            <p:ph type="sldNum" sz="quarter" idx="12"/>
          </p:nvPr>
        </p:nvSpPr>
        <p:spPr/>
        <p:txBody>
          <a:bodyPr/>
          <a:lstStyle/>
          <a:p>
            <a:fld id="{B73E22DE-CCD2-6A4B-93BB-263DA8B4FF6A}" type="slidenum">
              <a:rPr lang="sv-US" smtClean="0"/>
              <a:t>‹#›</a:t>
            </a:fld>
            <a:endParaRPr lang="sv-US"/>
          </a:p>
        </p:txBody>
      </p:sp>
    </p:spTree>
    <p:extLst>
      <p:ext uri="{BB962C8B-B14F-4D97-AF65-F5344CB8AC3E}">
        <p14:creationId xmlns:p14="http://schemas.microsoft.com/office/powerpoint/2010/main" val="39877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D7C521F-6E5D-48DA-4A9F-9E5B1B072F1C}"/>
              </a:ext>
            </a:extLst>
          </p:cNvPr>
          <p:cNvSpPr>
            <a:spLocks noGrp="1"/>
          </p:cNvSpPr>
          <p:nvPr>
            <p:ph type="dt" sz="half" idx="10"/>
          </p:nvPr>
        </p:nvSpPr>
        <p:spPr/>
        <p:txBody>
          <a:bodyPr/>
          <a:lstStyle/>
          <a:p>
            <a:fld id="{60CC08C1-D9EF-2143-A01F-F6EEE63007C3}" type="datetimeFigureOut">
              <a:rPr lang="sv-US" smtClean="0"/>
              <a:t>4/18/25</a:t>
            </a:fld>
            <a:endParaRPr lang="sv-US"/>
          </a:p>
        </p:txBody>
      </p:sp>
      <p:sp>
        <p:nvSpPr>
          <p:cNvPr id="3" name="Platshållare för sidfot 2">
            <a:extLst>
              <a:ext uri="{FF2B5EF4-FFF2-40B4-BE49-F238E27FC236}">
                <a16:creationId xmlns:a16="http://schemas.microsoft.com/office/drawing/2014/main" id="{2B539917-5EBE-A0FE-06E1-B273DDC487D6}"/>
              </a:ext>
            </a:extLst>
          </p:cNvPr>
          <p:cNvSpPr>
            <a:spLocks noGrp="1"/>
          </p:cNvSpPr>
          <p:nvPr>
            <p:ph type="ftr" sz="quarter" idx="11"/>
          </p:nvPr>
        </p:nvSpPr>
        <p:spPr/>
        <p:txBody>
          <a:bodyPr/>
          <a:lstStyle/>
          <a:p>
            <a:endParaRPr lang="sv-US"/>
          </a:p>
        </p:txBody>
      </p:sp>
      <p:sp>
        <p:nvSpPr>
          <p:cNvPr id="4" name="Platshållare för bildnummer 3">
            <a:extLst>
              <a:ext uri="{FF2B5EF4-FFF2-40B4-BE49-F238E27FC236}">
                <a16:creationId xmlns:a16="http://schemas.microsoft.com/office/drawing/2014/main" id="{609445E6-7DAB-BDB3-E46E-2826397BB1BA}"/>
              </a:ext>
            </a:extLst>
          </p:cNvPr>
          <p:cNvSpPr>
            <a:spLocks noGrp="1"/>
          </p:cNvSpPr>
          <p:nvPr>
            <p:ph type="sldNum" sz="quarter" idx="12"/>
          </p:nvPr>
        </p:nvSpPr>
        <p:spPr/>
        <p:txBody>
          <a:bodyPr/>
          <a:lstStyle/>
          <a:p>
            <a:fld id="{B73E22DE-CCD2-6A4B-93BB-263DA8B4FF6A}" type="slidenum">
              <a:rPr lang="sv-US" smtClean="0"/>
              <a:t>‹#›</a:t>
            </a:fld>
            <a:endParaRPr lang="sv-US"/>
          </a:p>
        </p:txBody>
      </p:sp>
    </p:spTree>
    <p:extLst>
      <p:ext uri="{BB962C8B-B14F-4D97-AF65-F5344CB8AC3E}">
        <p14:creationId xmlns:p14="http://schemas.microsoft.com/office/powerpoint/2010/main" val="4096717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FA6EB5F-A4FA-B07A-AADF-91055E959257}"/>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sv-US"/>
          </a:p>
        </p:txBody>
      </p:sp>
      <p:sp>
        <p:nvSpPr>
          <p:cNvPr id="3" name="Platshållare för innehåll 2">
            <a:extLst>
              <a:ext uri="{FF2B5EF4-FFF2-40B4-BE49-F238E27FC236}">
                <a16:creationId xmlns:a16="http://schemas.microsoft.com/office/drawing/2014/main" id="{D5A81B0B-43B4-E4BC-6671-3F2F702E2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US"/>
          </a:p>
        </p:txBody>
      </p:sp>
      <p:sp>
        <p:nvSpPr>
          <p:cNvPr id="4" name="Platshållare för text 3">
            <a:extLst>
              <a:ext uri="{FF2B5EF4-FFF2-40B4-BE49-F238E27FC236}">
                <a16:creationId xmlns:a16="http://schemas.microsoft.com/office/drawing/2014/main" id="{7291A8FA-5F39-96F7-D84B-6BC4F8FD99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9AD5767-CBA8-6502-1A35-4069CBE72907}"/>
              </a:ext>
            </a:extLst>
          </p:cNvPr>
          <p:cNvSpPr>
            <a:spLocks noGrp="1"/>
          </p:cNvSpPr>
          <p:nvPr>
            <p:ph type="dt" sz="half" idx="10"/>
          </p:nvPr>
        </p:nvSpPr>
        <p:spPr/>
        <p:txBody>
          <a:bodyPr/>
          <a:lstStyle/>
          <a:p>
            <a:fld id="{60CC08C1-D9EF-2143-A01F-F6EEE63007C3}" type="datetimeFigureOut">
              <a:rPr lang="sv-US" smtClean="0"/>
              <a:t>4/18/25</a:t>
            </a:fld>
            <a:endParaRPr lang="sv-US"/>
          </a:p>
        </p:txBody>
      </p:sp>
      <p:sp>
        <p:nvSpPr>
          <p:cNvPr id="6" name="Platshållare för sidfot 5">
            <a:extLst>
              <a:ext uri="{FF2B5EF4-FFF2-40B4-BE49-F238E27FC236}">
                <a16:creationId xmlns:a16="http://schemas.microsoft.com/office/drawing/2014/main" id="{287650ED-12BD-5947-FA7F-492F3B11EF82}"/>
              </a:ext>
            </a:extLst>
          </p:cNvPr>
          <p:cNvSpPr>
            <a:spLocks noGrp="1"/>
          </p:cNvSpPr>
          <p:nvPr>
            <p:ph type="ftr" sz="quarter" idx="11"/>
          </p:nvPr>
        </p:nvSpPr>
        <p:spPr/>
        <p:txBody>
          <a:bodyPr/>
          <a:lstStyle/>
          <a:p>
            <a:endParaRPr lang="sv-US"/>
          </a:p>
        </p:txBody>
      </p:sp>
      <p:sp>
        <p:nvSpPr>
          <p:cNvPr id="7" name="Platshållare för bildnummer 6">
            <a:extLst>
              <a:ext uri="{FF2B5EF4-FFF2-40B4-BE49-F238E27FC236}">
                <a16:creationId xmlns:a16="http://schemas.microsoft.com/office/drawing/2014/main" id="{05CEAECF-C83F-8526-7AF5-686BA23C9CFD}"/>
              </a:ext>
            </a:extLst>
          </p:cNvPr>
          <p:cNvSpPr>
            <a:spLocks noGrp="1"/>
          </p:cNvSpPr>
          <p:nvPr>
            <p:ph type="sldNum" sz="quarter" idx="12"/>
          </p:nvPr>
        </p:nvSpPr>
        <p:spPr/>
        <p:txBody>
          <a:bodyPr/>
          <a:lstStyle/>
          <a:p>
            <a:fld id="{B73E22DE-CCD2-6A4B-93BB-263DA8B4FF6A}" type="slidenum">
              <a:rPr lang="sv-US" smtClean="0"/>
              <a:t>‹#›</a:t>
            </a:fld>
            <a:endParaRPr lang="sv-US"/>
          </a:p>
        </p:txBody>
      </p:sp>
    </p:spTree>
    <p:extLst>
      <p:ext uri="{BB962C8B-B14F-4D97-AF65-F5344CB8AC3E}">
        <p14:creationId xmlns:p14="http://schemas.microsoft.com/office/powerpoint/2010/main" val="1169321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C725A4-08AD-58C2-75B3-3013D39BFC2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sv-US"/>
          </a:p>
        </p:txBody>
      </p:sp>
      <p:sp>
        <p:nvSpPr>
          <p:cNvPr id="3" name="Platshållare för bild 2">
            <a:extLst>
              <a:ext uri="{FF2B5EF4-FFF2-40B4-BE49-F238E27FC236}">
                <a16:creationId xmlns:a16="http://schemas.microsoft.com/office/drawing/2014/main" id="{F1E9CF56-EEE6-E7BE-F4B1-8104502D76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US"/>
          </a:p>
        </p:txBody>
      </p:sp>
      <p:sp>
        <p:nvSpPr>
          <p:cNvPr id="4" name="Platshållare för text 3">
            <a:extLst>
              <a:ext uri="{FF2B5EF4-FFF2-40B4-BE49-F238E27FC236}">
                <a16:creationId xmlns:a16="http://schemas.microsoft.com/office/drawing/2014/main" id="{ADCAFFBC-CAF7-8AD0-CC4D-6C7FB20785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1BAFB18-9852-9FB1-7EE0-2B01E7EB3AA0}"/>
              </a:ext>
            </a:extLst>
          </p:cNvPr>
          <p:cNvSpPr>
            <a:spLocks noGrp="1"/>
          </p:cNvSpPr>
          <p:nvPr>
            <p:ph type="dt" sz="half" idx="10"/>
          </p:nvPr>
        </p:nvSpPr>
        <p:spPr/>
        <p:txBody>
          <a:bodyPr/>
          <a:lstStyle/>
          <a:p>
            <a:fld id="{60CC08C1-D9EF-2143-A01F-F6EEE63007C3}" type="datetimeFigureOut">
              <a:rPr lang="sv-US" smtClean="0"/>
              <a:t>4/18/25</a:t>
            </a:fld>
            <a:endParaRPr lang="sv-US"/>
          </a:p>
        </p:txBody>
      </p:sp>
      <p:sp>
        <p:nvSpPr>
          <p:cNvPr id="6" name="Platshållare för sidfot 5">
            <a:extLst>
              <a:ext uri="{FF2B5EF4-FFF2-40B4-BE49-F238E27FC236}">
                <a16:creationId xmlns:a16="http://schemas.microsoft.com/office/drawing/2014/main" id="{C2BA27C7-3847-729F-D345-EF8B3D18D7E0}"/>
              </a:ext>
            </a:extLst>
          </p:cNvPr>
          <p:cNvSpPr>
            <a:spLocks noGrp="1"/>
          </p:cNvSpPr>
          <p:nvPr>
            <p:ph type="ftr" sz="quarter" idx="11"/>
          </p:nvPr>
        </p:nvSpPr>
        <p:spPr/>
        <p:txBody>
          <a:bodyPr/>
          <a:lstStyle/>
          <a:p>
            <a:endParaRPr lang="sv-US"/>
          </a:p>
        </p:txBody>
      </p:sp>
      <p:sp>
        <p:nvSpPr>
          <p:cNvPr id="7" name="Platshållare för bildnummer 6">
            <a:extLst>
              <a:ext uri="{FF2B5EF4-FFF2-40B4-BE49-F238E27FC236}">
                <a16:creationId xmlns:a16="http://schemas.microsoft.com/office/drawing/2014/main" id="{841AB409-BF1F-65BE-2208-705EF029075F}"/>
              </a:ext>
            </a:extLst>
          </p:cNvPr>
          <p:cNvSpPr>
            <a:spLocks noGrp="1"/>
          </p:cNvSpPr>
          <p:nvPr>
            <p:ph type="sldNum" sz="quarter" idx="12"/>
          </p:nvPr>
        </p:nvSpPr>
        <p:spPr/>
        <p:txBody>
          <a:bodyPr/>
          <a:lstStyle/>
          <a:p>
            <a:fld id="{B73E22DE-CCD2-6A4B-93BB-263DA8B4FF6A}" type="slidenum">
              <a:rPr lang="sv-US" smtClean="0"/>
              <a:t>‹#›</a:t>
            </a:fld>
            <a:endParaRPr lang="sv-US"/>
          </a:p>
        </p:txBody>
      </p:sp>
    </p:spTree>
    <p:extLst>
      <p:ext uri="{BB962C8B-B14F-4D97-AF65-F5344CB8AC3E}">
        <p14:creationId xmlns:p14="http://schemas.microsoft.com/office/powerpoint/2010/main" val="1475877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74B3F22-77D6-20F6-AF22-2D679CD1CA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sv-US"/>
          </a:p>
        </p:txBody>
      </p:sp>
      <p:sp>
        <p:nvSpPr>
          <p:cNvPr id="3" name="Platshållare för text 2">
            <a:extLst>
              <a:ext uri="{FF2B5EF4-FFF2-40B4-BE49-F238E27FC236}">
                <a16:creationId xmlns:a16="http://schemas.microsoft.com/office/drawing/2014/main" id="{E66B3C68-10D1-53C1-119C-1EC46E7B2E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US"/>
          </a:p>
        </p:txBody>
      </p:sp>
      <p:sp>
        <p:nvSpPr>
          <p:cNvPr id="4" name="Platshållare för datum 3">
            <a:extLst>
              <a:ext uri="{FF2B5EF4-FFF2-40B4-BE49-F238E27FC236}">
                <a16:creationId xmlns:a16="http://schemas.microsoft.com/office/drawing/2014/main" id="{B85C296E-53F5-8F43-B834-839EDDCBFA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CC08C1-D9EF-2143-A01F-F6EEE63007C3}" type="datetimeFigureOut">
              <a:rPr lang="sv-US" smtClean="0"/>
              <a:t>4/18/25</a:t>
            </a:fld>
            <a:endParaRPr lang="sv-US"/>
          </a:p>
        </p:txBody>
      </p:sp>
      <p:sp>
        <p:nvSpPr>
          <p:cNvPr id="5" name="Platshållare för sidfot 4">
            <a:extLst>
              <a:ext uri="{FF2B5EF4-FFF2-40B4-BE49-F238E27FC236}">
                <a16:creationId xmlns:a16="http://schemas.microsoft.com/office/drawing/2014/main" id="{B9F68C2D-9824-BC79-7400-416600AD36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US"/>
          </a:p>
        </p:txBody>
      </p:sp>
      <p:sp>
        <p:nvSpPr>
          <p:cNvPr id="6" name="Platshållare för bildnummer 5">
            <a:extLst>
              <a:ext uri="{FF2B5EF4-FFF2-40B4-BE49-F238E27FC236}">
                <a16:creationId xmlns:a16="http://schemas.microsoft.com/office/drawing/2014/main" id="{FDC885EF-B036-259E-D1DE-3F5ABC9BC4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3E22DE-CCD2-6A4B-93BB-263DA8B4FF6A}" type="slidenum">
              <a:rPr lang="sv-US" smtClean="0"/>
              <a:t>‹#›</a:t>
            </a:fld>
            <a:endParaRPr lang="sv-US"/>
          </a:p>
        </p:txBody>
      </p:sp>
    </p:spTree>
    <p:extLst>
      <p:ext uri="{BB962C8B-B14F-4D97-AF65-F5344CB8AC3E}">
        <p14:creationId xmlns:p14="http://schemas.microsoft.com/office/powerpoint/2010/main" val="1516346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F97510-C550-CBF4-7BB2-9B3EA3803B82}"/>
              </a:ext>
            </a:extLst>
          </p:cNvPr>
          <p:cNvSpPr>
            <a:spLocks noGrp="1"/>
          </p:cNvSpPr>
          <p:nvPr>
            <p:ph type="ctrTitle"/>
          </p:nvPr>
        </p:nvSpPr>
        <p:spPr/>
        <p:txBody>
          <a:bodyPr/>
          <a:lstStyle/>
          <a:p>
            <a:r>
              <a:rPr lang="sv-US" dirty="0"/>
              <a:t>Vilken tävling ska jag spela?</a:t>
            </a:r>
          </a:p>
        </p:txBody>
      </p:sp>
      <p:sp>
        <p:nvSpPr>
          <p:cNvPr id="3" name="Underrubrik 2">
            <a:extLst>
              <a:ext uri="{FF2B5EF4-FFF2-40B4-BE49-F238E27FC236}">
                <a16:creationId xmlns:a16="http://schemas.microsoft.com/office/drawing/2014/main" id="{0A797DC1-B978-5A72-1D84-4B6F7783BBF5}"/>
              </a:ext>
            </a:extLst>
          </p:cNvPr>
          <p:cNvSpPr>
            <a:spLocks noGrp="1"/>
          </p:cNvSpPr>
          <p:nvPr>
            <p:ph type="subTitle" idx="1"/>
          </p:nvPr>
        </p:nvSpPr>
        <p:spPr/>
        <p:txBody>
          <a:bodyPr/>
          <a:lstStyle/>
          <a:p>
            <a:r>
              <a:rPr lang="sv-US"/>
              <a:t>Arninge </a:t>
            </a:r>
            <a:r>
              <a:rPr lang="sv-US" dirty="0"/>
              <a:t>GK</a:t>
            </a:r>
          </a:p>
        </p:txBody>
      </p:sp>
    </p:spTree>
    <p:extLst>
      <p:ext uri="{BB962C8B-B14F-4D97-AF65-F5344CB8AC3E}">
        <p14:creationId xmlns:p14="http://schemas.microsoft.com/office/powerpoint/2010/main" val="1471631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6FC550-4D1E-16B5-AF12-221A9EB52905}"/>
              </a:ext>
            </a:extLst>
          </p:cNvPr>
          <p:cNvSpPr>
            <a:spLocks noGrp="1"/>
          </p:cNvSpPr>
          <p:nvPr>
            <p:ph type="title"/>
          </p:nvPr>
        </p:nvSpPr>
        <p:spPr/>
        <p:txBody>
          <a:bodyPr/>
          <a:lstStyle/>
          <a:p>
            <a:r>
              <a:rPr lang="sv-US" dirty="0"/>
              <a:t>I Landet</a:t>
            </a:r>
          </a:p>
        </p:txBody>
      </p:sp>
      <p:sp>
        <p:nvSpPr>
          <p:cNvPr id="3" name="Platshållare för innehåll 2">
            <a:extLst>
              <a:ext uri="{FF2B5EF4-FFF2-40B4-BE49-F238E27FC236}">
                <a16:creationId xmlns:a16="http://schemas.microsoft.com/office/drawing/2014/main" id="{8256FD64-DD06-8728-83BC-D571281585A4}"/>
              </a:ext>
            </a:extLst>
          </p:cNvPr>
          <p:cNvSpPr>
            <a:spLocks noGrp="1"/>
          </p:cNvSpPr>
          <p:nvPr>
            <p:ph idx="1"/>
          </p:nvPr>
        </p:nvSpPr>
        <p:spPr/>
        <p:txBody>
          <a:bodyPr/>
          <a:lstStyle/>
          <a:p>
            <a:r>
              <a:rPr lang="sv-US" dirty="0"/>
              <a:t>Svenska Juniortouren division 1 — spelas på två platser i landet varje omgång, 36+18 hål över två dagar. </a:t>
            </a:r>
          </a:p>
          <a:p>
            <a:r>
              <a:rPr lang="sv-US" dirty="0"/>
              <a:t>Svenska Juniortouren Elit — en spelplats i landet varje omgång. Antal hål enligt nedan</a:t>
            </a:r>
          </a:p>
          <a:p>
            <a:pPr marL="0" indent="0">
              <a:buNone/>
            </a:pPr>
            <a:r>
              <a:rPr lang="sv-US" dirty="0"/>
              <a:t>Slagspel från vit</a:t>
            </a:r>
          </a:p>
          <a:p>
            <a:pPr marL="0" indent="0">
              <a:buNone/>
            </a:pPr>
            <a:r>
              <a:rPr lang="sv-SE" dirty="0"/>
              <a:t>r</a:t>
            </a:r>
            <a:r>
              <a:rPr lang="sv-US" dirty="0"/>
              <a:t>esp. blå tee</a:t>
            </a:r>
          </a:p>
        </p:txBody>
      </p:sp>
      <p:pic>
        <p:nvPicPr>
          <p:cNvPr id="5" name="Bildobjekt 4" descr="En bild som visar text&#10;&#10;Automatiskt genererad beskrivning">
            <a:extLst>
              <a:ext uri="{FF2B5EF4-FFF2-40B4-BE49-F238E27FC236}">
                <a16:creationId xmlns:a16="http://schemas.microsoft.com/office/drawing/2014/main" id="{98176348-0137-BA71-670C-48B02DB21539}"/>
              </a:ext>
            </a:extLst>
          </p:cNvPr>
          <p:cNvPicPr>
            <a:picLocks noChangeAspect="1"/>
          </p:cNvPicPr>
          <p:nvPr/>
        </p:nvPicPr>
        <p:blipFill>
          <a:blip r:embed="rId2"/>
          <a:stretch>
            <a:fillRect/>
          </a:stretch>
        </p:blipFill>
        <p:spPr>
          <a:xfrm>
            <a:off x="3718323" y="3294063"/>
            <a:ext cx="5795752" cy="2882900"/>
          </a:xfrm>
          <a:prstGeom prst="rect">
            <a:avLst/>
          </a:prstGeom>
        </p:spPr>
      </p:pic>
    </p:spTree>
    <p:extLst>
      <p:ext uri="{BB962C8B-B14F-4D97-AF65-F5344CB8AC3E}">
        <p14:creationId xmlns:p14="http://schemas.microsoft.com/office/powerpoint/2010/main" val="3846398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A3C94C-940A-408B-3DA1-EB9865EEDE95}"/>
              </a:ext>
            </a:extLst>
          </p:cNvPr>
          <p:cNvSpPr>
            <a:spLocks noGrp="1"/>
          </p:cNvSpPr>
          <p:nvPr>
            <p:ph type="title"/>
          </p:nvPr>
        </p:nvSpPr>
        <p:spPr/>
        <p:txBody>
          <a:bodyPr/>
          <a:lstStyle/>
          <a:p>
            <a:r>
              <a:rPr lang="sv-US" dirty="0"/>
              <a:t>Internationella Tävlingar</a:t>
            </a:r>
          </a:p>
        </p:txBody>
      </p:sp>
      <p:sp>
        <p:nvSpPr>
          <p:cNvPr id="3" name="Platshållare för innehåll 2">
            <a:extLst>
              <a:ext uri="{FF2B5EF4-FFF2-40B4-BE49-F238E27FC236}">
                <a16:creationId xmlns:a16="http://schemas.microsoft.com/office/drawing/2014/main" id="{B0EB550B-BD67-91D0-B577-CA3405D3A23A}"/>
              </a:ext>
            </a:extLst>
          </p:cNvPr>
          <p:cNvSpPr>
            <a:spLocks noGrp="1"/>
          </p:cNvSpPr>
          <p:nvPr>
            <p:ph idx="1"/>
          </p:nvPr>
        </p:nvSpPr>
        <p:spPr/>
        <p:txBody>
          <a:bodyPr/>
          <a:lstStyle/>
          <a:p>
            <a:r>
              <a:rPr lang="sv-US" dirty="0"/>
              <a:t>Global Junior Golf — 54 håls slagspel scratch i två olika klasser: U14 och U18. Tävlingar över hela världen och ofta välordnade med boende samt mat på plats. Vinnaren får en inbjudan till finalen i USA i december. </a:t>
            </a:r>
          </a:p>
          <a:p>
            <a:r>
              <a:rPr lang="sv-US" dirty="0"/>
              <a:t>Spanska/Franska/Tyska/osv Öppna — oftast ett slagspelskval innan matchstege. Spelas liknande tävlingar över hela Europa och världen. </a:t>
            </a:r>
          </a:p>
        </p:txBody>
      </p:sp>
    </p:spTree>
    <p:extLst>
      <p:ext uri="{BB962C8B-B14F-4D97-AF65-F5344CB8AC3E}">
        <p14:creationId xmlns:p14="http://schemas.microsoft.com/office/powerpoint/2010/main" val="1466694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C9C22AD-6ADF-18E3-5488-1916CD260E44}"/>
              </a:ext>
            </a:extLst>
          </p:cNvPr>
          <p:cNvSpPr>
            <a:spLocks noGrp="1"/>
          </p:cNvSpPr>
          <p:nvPr>
            <p:ph type="title"/>
          </p:nvPr>
        </p:nvSpPr>
        <p:spPr/>
        <p:txBody>
          <a:bodyPr/>
          <a:lstStyle/>
          <a:p>
            <a:r>
              <a:rPr lang="sv-US" dirty="0"/>
              <a:t>Vanliga spelformer i tävling</a:t>
            </a:r>
          </a:p>
        </p:txBody>
      </p:sp>
      <p:sp>
        <p:nvSpPr>
          <p:cNvPr id="3" name="Platshållare för innehåll 2">
            <a:extLst>
              <a:ext uri="{FF2B5EF4-FFF2-40B4-BE49-F238E27FC236}">
                <a16:creationId xmlns:a16="http://schemas.microsoft.com/office/drawing/2014/main" id="{9D2348CA-CF24-328B-48DE-516C9D379F6C}"/>
              </a:ext>
            </a:extLst>
          </p:cNvPr>
          <p:cNvSpPr>
            <a:spLocks noGrp="1"/>
          </p:cNvSpPr>
          <p:nvPr>
            <p:ph idx="1"/>
          </p:nvPr>
        </p:nvSpPr>
        <p:spPr/>
        <p:txBody>
          <a:bodyPr/>
          <a:lstStyle/>
          <a:p>
            <a:r>
              <a:rPr lang="sv-US" dirty="0"/>
              <a:t>Poängbogey — man räknar ut slopen (antal slag man får baserat på hcp) och utifrån det räknar man poäng. Om man får slut på slag tar man upp bollen och går vidare. Man måste alltså inte håla ut utan kan strecka hål om man inte har någon chans på poäng.</a:t>
            </a:r>
          </a:p>
          <a:p>
            <a:r>
              <a:rPr lang="sv-US" dirty="0"/>
              <a:t>Slaggolf — man spelar hålet och hålar ut som vanligt men om man slår fler än fem slag över hålets par plockar man upp bollen och skriver exempelvis 8, 9, eller 10 beroende på vad det är för par. </a:t>
            </a:r>
          </a:p>
          <a:p>
            <a:r>
              <a:rPr lang="sv-US" dirty="0"/>
              <a:t>Slagspel — bollen skall i hål. Alla slag räknas och man får inte plocka upp bollen.</a:t>
            </a:r>
          </a:p>
        </p:txBody>
      </p:sp>
    </p:spTree>
    <p:extLst>
      <p:ext uri="{BB962C8B-B14F-4D97-AF65-F5344CB8AC3E}">
        <p14:creationId xmlns:p14="http://schemas.microsoft.com/office/powerpoint/2010/main" val="1031737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86E262-CBBB-F1DA-4734-FE77E6C250B5}"/>
              </a:ext>
            </a:extLst>
          </p:cNvPr>
          <p:cNvSpPr>
            <a:spLocks noGrp="1"/>
          </p:cNvSpPr>
          <p:nvPr>
            <p:ph type="title"/>
          </p:nvPr>
        </p:nvSpPr>
        <p:spPr/>
        <p:txBody>
          <a:bodyPr/>
          <a:lstStyle/>
          <a:p>
            <a:r>
              <a:rPr lang="sv-US" dirty="0"/>
              <a:t>Vanliga spelformer i lagtävling</a:t>
            </a:r>
          </a:p>
        </p:txBody>
      </p:sp>
      <p:sp>
        <p:nvSpPr>
          <p:cNvPr id="3" name="Platshållare för innehåll 2">
            <a:extLst>
              <a:ext uri="{FF2B5EF4-FFF2-40B4-BE49-F238E27FC236}">
                <a16:creationId xmlns:a16="http://schemas.microsoft.com/office/drawing/2014/main" id="{159867A7-5ED3-8F4B-0981-F785EAC17B60}"/>
              </a:ext>
            </a:extLst>
          </p:cNvPr>
          <p:cNvSpPr>
            <a:spLocks noGrp="1"/>
          </p:cNvSpPr>
          <p:nvPr>
            <p:ph idx="1"/>
          </p:nvPr>
        </p:nvSpPr>
        <p:spPr/>
        <p:txBody>
          <a:bodyPr/>
          <a:lstStyle/>
          <a:p>
            <a:r>
              <a:rPr lang="sv-US" dirty="0"/>
              <a:t>Foursome — två spelare slår vartannat slag, hela varvet. En spelare slår ut på jämna hål och en spelare slår ut på udda hål. </a:t>
            </a:r>
          </a:p>
          <a:p>
            <a:r>
              <a:rPr lang="sv-US" dirty="0"/>
              <a:t>Fyrboll/bästboll — två spelare spelar sin egen boll. Bästa scoren på hålet räknas. Om en spelare har gjort ett bättre resultat än den andra och den spelaren inte kan förbättra scoren får man ta upp bollen.</a:t>
            </a:r>
          </a:p>
        </p:txBody>
      </p:sp>
    </p:spTree>
    <p:extLst>
      <p:ext uri="{BB962C8B-B14F-4D97-AF65-F5344CB8AC3E}">
        <p14:creationId xmlns:p14="http://schemas.microsoft.com/office/powerpoint/2010/main" val="3047495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132A10-898A-BDA6-80B6-9AE334FE146A}"/>
              </a:ext>
            </a:extLst>
          </p:cNvPr>
          <p:cNvSpPr>
            <a:spLocks noGrp="1"/>
          </p:cNvSpPr>
          <p:nvPr>
            <p:ph type="title"/>
          </p:nvPr>
        </p:nvSpPr>
        <p:spPr/>
        <p:txBody>
          <a:bodyPr/>
          <a:lstStyle/>
          <a:p>
            <a:r>
              <a:rPr lang="sv-US" dirty="0"/>
              <a:t>Vilka nivåer finns?</a:t>
            </a:r>
          </a:p>
        </p:txBody>
      </p:sp>
      <p:sp>
        <p:nvSpPr>
          <p:cNvPr id="3" name="Platshållare för innehåll 2">
            <a:extLst>
              <a:ext uri="{FF2B5EF4-FFF2-40B4-BE49-F238E27FC236}">
                <a16:creationId xmlns:a16="http://schemas.microsoft.com/office/drawing/2014/main" id="{92ADF38A-76A0-971C-F562-B7C5AEF2581E}"/>
              </a:ext>
            </a:extLst>
          </p:cNvPr>
          <p:cNvSpPr>
            <a:spLocks noGrp="1"/>
          </p:cNvSpPr>
          <p:nvPr>
            <p:ph idx="1"/>
          </p:nvPr>
        </p:nvSpPr>
        <p:spPr/>
        <p:txBody>
          <a:bodyPr/>
          <a:lstStyle/>
          <a:p>
            <a:r>
              <a:rPr lang="sv-US"/>
              <a:t>Inom </a:t>
            </a:r>
            <a:r>
              <a:rPr lang="sv-US" dirty="0"/>
              <a:t>distriktet</a:t>
            </a:r>
          </a:p>
          <a:p>
            <a:r>
              <a:rPr lang="sv-US" dirty="0"/>
              <a:t>Lagtävlingar i distriktet</a:t>
            </a:r>
          </a:p>
          <a:p>
            <a:r>
              <a:rPr lang="sv-US" dirty="0"/>
              <a:t>Tävlingar som börjar på klubben/i distriktet. </a:t>
            </a:r>
          </a:p>
          <a:p>
            <a:r>
              <a:rPr lang="sv-US" dirty="0"/>
              <a:t>I regionen</a:t>
            </a:r>
          </a:p>
          <a:p>
            <a:r>
              <a:rPr lang="sv-US" dirty="0"/>
              <a:t>I landet</a:t>
            </a:r>
          </a:p>
          <a:p>
            <a:r>
              <a:rPr lang="sv-US" dirty="0"/>
              <a:t>Lagtävlingar i landet</a:t>
            </a:r>
          </a:p>
          <a:p>
            <a:r>
              <a:rPr lang="sv-US" dirty="0"/>
              <a:t>Internationella amatörtävlingar</a:t>
            </a:r>
          </a:p>
        </p:txBody>
      </p:sp>
    </p:spTree>
    <p:extLst>
      <p:ext uri="{BB962C8B-B14F-4D97-AF65-F5344CB8AC3E}">
        <p14:creationId xmlns:p14="http://schemas.microsoft.com/office/powerpoint/2010/main" val="563659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2892381-D88C-4299-D3D5-F92765A60F80}"/>
              </a:ext>
            </a:extLst>
          </p:cNvPr>
          <p:cNvSpPr>
            <a:spLocks noGrp="1"/>
          </p:cNvSpPr>
          <p:nvPr>
            <p:ph type="title"/>
          </p:nvPr>
        </p:nvSpPr>
        <p:spPr/>
        <p:txBody>
          <a:bodyPr/>
          <a:lstStyle/>
          <a:p>
            <a:r>
              <a:rPr lang="sv-US" dirty="0"/>
              <a:t>I Distriktet</a:t>
            </a:r>
          </a:p>
        </p:txBody>
      </p:sp>
      <p:sp>
        <p:nvSpPr>
          <p:cNvPr id="3" name="Platshållare för innehåll 2">
            <a:extLst>
              <a:ext uri="{FF2B5EF4-FFF2-40B4-BE49-F238E27FC236}">
                <a16:creationId xmlns:a16="http://schemas.microsoft.com/office/drawing/2014/main" id="{8AF4B4E8-8B97-099C-1316-8D3F00597504}"/>
              </a:ext>
            </a:extLst>
          </p:cNvPr>
          <p:cNvSpPr>
            <a:spLocks noGrp="1"/>
          </p:cNvSpPr>
          <p:nvPr>
            <p:ph idx="1"/>
          </p:nvPr>
        </p:nvSpPr>
        <p:spPr/>
        <p:txBody>
          <a:bodyPr/>
          <a:lstStyle/>
          <a:p>
            <a:r>
              <a:rPr lang="sv-US" dirty="0"/>
              <a:t>Mini Tour — 9 hål, poängbogey med hcp. Alla spelar röd tee samt får deltagarpris. Ingen nedre åldersgräns men max 16 år med under 18,0 i hcp</a:t>
            </a:r>
          </a:p>
          <a:p>
            <a:r>
              <a:rPr lang="sv-US" dirty="0"/>
              <a:t>Rookie Tour —18 hål slaggolf med hcp. Pojkar spelar blå tee och flickor röd tee. Ålder 11-21 men enbart prisutdelning för ålder 13-21. Hcp-gräns 5,0-36,0 för flickor och 5,0-30,0 för pojkar</a:t>
            </a:r>
          </a:p>
          <a:p>
            <a:r>
              <a:rPr lang="sv-US" dirty="0"/>
              <a:t>Svenska Juniortouren Division 3 — 18-36 hål slagspel scratch. Samma spelplats som Rookie Tour. Ålder 13-21. 15-16 spelplatser per omgång</a:t>
            </a:r>
          </a:p>
        </p:txBody>
      </p:sp>
    </p:spTree>
    <p:extLst>
      <p:ext uri="{BB962C8B-B14F-4D97-AF65-F5344CB8AC3E}">
        <p14:creationId xmlns:p14="http://schemas.microsoft.com/office/powerpoint/2010/main" val="3512258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0F6FC9-AD8C-B440-43DA-BC4F0012C3BC}"/>
              </a:ext>
            </a:extLst>
          </p:cNvPr>
          <p:cNvSpPr>
            <a:spLocks noGrp="1"/>
          </p:cNvSpPr>
          <p:nvPr>
            <p:ph type="title"/>
          </p:nvPr>
        </p:nvSpPr>
        <p:spPr/>
        <p:txBody>
          <a:bodyPr/>
          <a:lstStyle/>
          <a:p>
            <a:r>
              <a:rPr lang="sv-US" dirty="0"/>
              <a:t>Svenska Juniortouren (SJT)</a:t>
            </a:r>
          </a:p>
        </p:txBody>
      </p:sp>
      <p:sp>
        <p:nvSpPr>
          <p:cNvPr id="3" name="Platshållare för innehåll 2">
            <a:extLst>
              <a:ext uri="{FF2B5EF4-FFF2-40B4-BE49-F238E27FC236}">
                <a16:creationId xmlns:a16="http://schemas.microsoft.com/office/drawing/2014/main" id="{098B6380-1EE7-B6B2-D421-22F5A9E4F4E6}"/>
              </a:ext>
            </a:extLst>
          </p:cNvPr>
          <p:cNvSpPr>
            <a:spLocks noGrp="1"/>
          </p:cNvSpPr>
          <p:nvPr>
            <p:ph idx="1"/>
          </p:nvPr>
        </p:nvSpPr>
        <p:spPr/>
        <p:txBody>
          <a:bodyPr/>
          <a:lstStyle/>
          <a:p>
            <a:r>
              <a:rPr lang="sv-US" dirty="0"/>
              <a:t>Svenska Juniortouren är juniortävlingar som spelas på fyra nivåer runt om i landet. Alla tävlingar spelas slagspel scratch, alltså utan hcp och bollen måste i hål.</a:t>
            </a:r>
          </a:p>
          <a:p>
            <a:r>
              <a:rPr lang="sv-US" dirty="0"/>
              <a:t>De fyra nivåerna heter Division 3, Division 2, Division 1 och Elit.</a:t>
            </a:r>
          </a:p>
          <a:p>
            <a:r>
              <a:rPr lang="sv-US" dirty="0"/>
              <a:t>Spelas mellan 18 och 72 hål beroende på omgång och nivå. </a:t>
            </a:r>
          </a:p>
          <a:p>
            <a:r>
              <a:rPr lang="sv-US" dirty="0"/>
              <a:t>I division 3 är en av spelplatserna oftast i norra Stockholm (och en spelas i Stockholm VARJE omgång och i division 2 spelas ALLTID en av tävlingarna i Stockholm. </a:t>
            </a:r>
          </a:p>
          <a:p>
            <a:r>
              <a:rPr lang="sv-US" dirty="0"/>
              <a:t>Kräver att man betalar en touravgift per säsong (350 kr).</a:t>
            </a:r>
          </a:p>
          <a:p>
            <a:pPr marL="0" indent="0">
              <a:buNone/>
            </a:pPr>
            <a:endParaRPr lang="sv-US" dirty="0"/>
          </a:p>
          <a:p>
            <a:endParaRPr lang="sv-US" dirty="0"/>
          </a:p>
        </p:txBody>
      </p:sp>
    </p:spTree>
    <p:extLst>
      <p:ext uri="{BB962C8B-B14F-4D97-AF65-F5344CB8AC3E}">
        <p14:creationId xmlns:p14="http://schemas.microsoft.com/office/powerpoint/2010/main" val="847433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E109E3-5C9E-8DF1-1EC4-DAD61B5749D3}"/>
              </a:ext>
            </a:extLst>
          </p:cNvPr>
          <p:cNvSpPr>
            <a:spLocks noGrp="1"/>
          </p:cNvSpPr>
          <p:nvPr>
            <p:ph type="title"/>
          </p:nvPr>
        </p:nvSpPr>
        <p:spPr>
          <a:xfrm>
            <a:off x="838200" y="314325"/>
            <a:ext cx="10515600" cy="1325563"/>
          </a:xfrm>
        </p:spPr>
        <p:txBody>
          <a:bodyPr/>
          <a:lstStyle/>
          <a:p>
            <a:r>
              <a:rPr lang="sv-US" dirty="0"/>
              <a:t>Lagtävlingar i Distriktet</a:t>
            </a:r>
          </a:p>
        </p:txBody>
      </p:sp>
      <p:sp>
        <p:nvSpPr>
          <p:cNvPr id="3" name="Platshållare för innehåll 2">
            <a:extLst>
              <a:ext uri="{FF2B5EF4-FFF2-40B4-BE49-F238E27FC236}">
                <a16:creationId xmlns:a16="http://schemas.microsoft.com/office/drawing/2014/main" id="{E7E0E321-FDF5-56A9-3E25-F22EF845D7D3}"/>
              </a:ext>
            </a:extLst>
          </p:cNvPr>
          <p:cNvSpPr>
            <a:spLocks noGrp="1"/>
          </p:cNvSpPr>
          <p:nvPr>
            <p:ph idx="1"/>
          </p:nvPr>
        </p:nvSpPr>
        <p:spPr>
          <a:xfrm>
            <a:off x="838200" y="1639888"/>
            <a:ext cx="10515600" cy="4202642"/>
          </a:xfrm>
        </p:spPr>
        <p:txBody>
          <a:bodyPr>
            <a:normAutofit/>
          </a:bodyPr>
          <a:lstStyle/>
          <a:p>
            <a:r>
              <a:rPr lang="sv-US" sz="2400" dirty="0"/>
              <a:t>STHLM Junior Mixed — lagtävling där laget består av 6 spelare varav minst två av motsatt kön. 9-hålsmatcher med hcp. 3 matcher i varje omgång: en mixed foursome, en mixed bästboll, en valfri bästboll. Ålder 11-21. Hcp för pojkar 4,4-24,4 och flickor 4-36. Spelare med högre hcp får delta men de får inte tillgodoräkna sig högre hcp än gränserna. Spelare får lånas in från andra klubbar men det ska uppges vid anmälan.</a:t>
            </a:r>
          </a:p>
          <a:p>
            <a:r>
              <a:rPr lang="sv-US" sz="2400" dirty="0"/>
              <a:t>STHLM Future— 4-6 spelare varav en av motsatt kön. Poolspel. En mixed foursome samt två singlar. Spelas scratch från gul resp. röd tee. </a:t>
            </a:r>
          </a:p>
          <a:p>
            <a:r>
              <a:rPr lang="sv-US" sz="2400" dirty="0"/>
              <a:t>Norrortsligan — lagtävling som spelas på olika klubbar i nordöstra STHLM. 18 hål slaggolf med hcp. Två klasser för pojkar (klass 1 4,5-24 från gul tee, klass 2 24-36+ från röd tee) och en för flickor. </a:t>
            </a:r>
          </a:p>
          <a:p>
            <a:endParaRPr lang="sv-US" dirty="0"/>
          </a:p>
        </p:txBody>
      </p:sp>
    </p:spTree>
    <p:extLst>
      <p:ext uri="{BB962C8B-B14F-4D97-AF65-F5344CB8AC3E}">
        <p14:creationId xmlns:p14="http://schemas.microsoft.com/office/powerpoint/2010/main" val="100510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FCC13FD-92E3-B50A-F764-7F5DFB08B45C}"/>
              </a:ext>
            </a:extLst>
          </p:cNvPr>
          <p:cNvSpPr>
            <a:spLocks noGrp="1"/>
          </p:cNvSpPr>
          <p:nvPr>
            <p:ph type="title"/>
          </p:nvPr>
        </p:nvSpPr>
        <p:spPr/>
        <p:txBody>
          <a:bodyPr/>
          <a:lstStyle/>
          <a:p>
            <a:r>
              <a:rPr lang="sv-US" dirty="0"/>
              <a:t>Tävlingar som börjar på klubben/i distriktet</a:t>
            </a:r>
          </a:p>
        </p:txBody>
      </p:sp>
      <p:sp>
        <p:nvSpPr>
          <p:cNvPr id="3" name="Platshållare för innehåll 2">
            <a:extLst>
              <a:ext uri="{FF2B5EF4-FFF2-40B4-BE49-F238E27FC236}">
                <a16:creationId xmlns:a16="http://schemas.microsoft.com/office/drawing/2014/main" id="{922C3F0A-1C25-18E6-A951-9820AF4FC5A7}"/>
              </a:ext>
            </a:extLst>
          </p:cNvPr>
          <p:cNvSpPr>
            <a:spLocks noGrp="1"/>
          </p:cNvSpPr>
          <p:nvPr>
            <p:ph idx="1"/>
          </p:nvPr>
        </p:nvSpPr>
        <p:spPr/>
        <p:txBody>
          <a:bodyPr/>
          <a:lstStyle/>
          <a:p>
            <a:r>
              <a:rPr lang="sv-US" dirty="0"/>
              <a:t>Teen Cup — tre kval och sedan final. Börjar på klubbnivå, fortsätter till grupp, sedan region, och sist riksfinal. Indelat i kön och åldersklass från 13 år till och med 16 år. Flickor spelar röd tee upp till 16 år, därefter blå och pojkar spelar gul tee upp till 16 år och därefter vit. Spelas scratch. </a:t>
            </a:r>
          </a:p>
          <a:p>
            <a:r>
              <a:rPr lang="sv-US" dirty="0"/>
              <a:t>JSM Klubblag — Lagtävling för sex spelare varav minst två flickor. Först slagspelskval 18 hål sedan matchspel 18 hål. Först spelas kval på distriktsnivå, sedan på regional nivå, därefter riksfinal. Flickor spelar 75 % av killarnas längd på banan; motsvarar ungefär att pojkar spelar vit tee och flickor röd tee.</a:t>
            </a:r>
          </a:p>
        </p:txBody>
      </p:sp>
    </p:spTree>
    <p:extLst>
      <p:ext uri="{BB962C8B-B14F-4D97-AF65-F5344CB8AC3E}">
        <p14:creationId xmlns:p14="http://schemas.microsoft.com/office/powerpoint/2010/main" val="872383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E17D33-C9CA-749B-3B8D-374E66DF1699}"/>
              </a:ext>
            </a:extLst>
          </p:cNvPr>
          <p:cNvSpPr>
            <a:spLocks noGrp="1"/>
          </p:cNvSpPr>
          <p:nvPr>
            <p:ph type="title"/>
          </p:nvPr>
        </p:nvSpPr>
        <p:spPr/>
        <p:txBody>
          <a:bodyPr/>
          <a:lstStyle/>
          <a:p>
            <a:r>
              <a:rPr lang="sv-US" dirty="0"/>
              <a:t>I Regionen</a:t>
            </a:r>
          </a:p>
        </p:txBody>
      </p:sp>
      <p:sp>
        <p:nvSpPr>
          <p:cNvPr id="3" name="Platshållare för innehåll 2">
            <a:extLst>
              <a:ext uri="{FF2B5EF4-FFF2-40B4-BE49-F238E27FC236}">
                <a16:creationId xmlns:a16="http://schemas.microsoft.com/office/drawing/2014/main" id="{CBC812DD-5EDB-402B-2F40-DCAB59445A1A}"/>
              </a:ext>
            </a:extLst>
          </p:cNvPr>
          <p:cNvSpPr>
            <a:spLocks noGrp="1"/>
          </p:cNvSpPr>
          <p:nvPr>
            <p:ph idx="1"/>
          </p:nvPr>
        </p:nvSpPr>
        <p:spPr/>
        <p:txBody>
          <a:bodyPr/>
          <a:lstStyle/>
          <a:p>
            <a:r>
              <a:rPr lang="sv-US" dirty="0"/>
              <a:t>Svenska Juniortouren Division 2 — sju spelplatser runt om i landet. En går inom Stockholms GDF. Slagspel över 36 hål förutom omgång 2 och 3 som spelas över 54 hål. </a:t>
            </a:r>
          </a:p>
          <a:p>
            <a:r>
              <a:rPr lang="sv-US" dirty="0"/>
              <a:t>JMI (Junior Masters Invitational) — Spelas både inom regionen samt inom landet. 36-54 hål slagtävling (slagspel) scratch från vit tee för pojkar och blå tee för flickor. Etta och tvåa i pojk- och flickklass får en injudan till finalen i september. </a:t>
            </a:r>
          </a:p>
        </p:txBody>
      </p:sp>
    </p:spTree>
    <p:extLst>
      <p:ext uri="{BB962C8B-B14F-4D97-AF65-F5344CB8AC3E}">
        <p14:creationId xmlns:p14="http://schemas.microsoft.com/office/powerpoint/2010/main" val="165619849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1421</TotalTime>
  <Words>903</Words>
  <Application>Microsoft Macintosh PowerPoint</Application>
  <PresentationFormat>Bredbild</PresentationFormat>
  <Paragraphs>45</Paragraphs>
  <Slides>11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Arial</vt:lpstr>
      <vt:lpstr>Calibri</vt:lpstr>
      <vt:lpstr>Calibri Light</vt:lpstr>
      <vt:lpstr>Office-tema</vt:lpstr>
      <vt:lpstr>Vilken tävling ska jag spela?</vt:lpstr>
      <vt:lpstr>Vanliga spelformer i tävling</vt:lpstr>
      <vt:lpstr>Vanliga spelformer i lagtävling</vt:lpstr>
      <vt:lpstr>Vilka nivåer finns?</vt:lpstr>
      <vt:lpstr>I Distriktet</vt:lpstr>
      <vt:lpstr>Svenska Juniortouren (SJT)</vt:lpstr>
      <vt:lpstr>Lagtävlingar i Distriktet</vt:lpstr>
      <vt:lpstr>Tävlingar som börjar på klubben/i distriktet</vt:lpstr>
      <vt:lpstr>I Regionen</vt:lpstr>
      <vt:lpstr>I Landet</vt:lpstr>
      <vt:lpstr>Internationella Tävlingar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Vilken tävling ska jag spela?</dc:title>
  <dc:creator>Emma Berlin</dc:creator>
  <cp:lastModifiedBy>Emma Berlin</cp:lastModifiedBy>
  <cp:revision>8</cp:revision>
  <dcterms:created xsi:type="dcterms:W3CDTF">2023-02-27T17:24:03Z</dcterms:created>
  <dcterms:modified xsi:type="dcterms:W3CDTF">2025-04-18T12:40:13Z</dcterms:modified>
</cp:coreProperties>
</file>